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f761b6bef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f761b6bef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f761b6befc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f761b6befc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f761b6befc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f761b6bef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f761b6befc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f761b6befc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f761b6bef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f761b6bef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761b6befc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f761b6befc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f761b6befc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f761b6befc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f761b6befc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f761b6befc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Lütfen Katılımcı Türünü Seçiniz.. Yanıt sayısı: 10 yanıt." id="54" name="Google Shape;54;p13" title="Lütfen Katılımcı Türünü Seçiniz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500" y="477575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Erasmus Başvuru İlanını Hemen Gördüm.. Yanıt sayısı: 10 yanıt." id="59" name="Google Shape;59;p14" title="Erasmus Başvuru İlanını Hemen Gördüm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150" y="329750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Üniversitenin Erasmus web sayfasında hareketlilik sürecine dair tüm bilgilere erişebildim.. Yanıt sayısı: 10 yanıt." id="64" name="Google Shape;64;p15" title="Üniversitenin Erasmus web sayfasında hareketlilik sürecine dair tüm bilgilere erişebildim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78025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Erasmus ofisinde çalışan personeller hareketlilik sürecinin işleyişine dair tüm bilgilere hakimdi.. Yanıt sayısı: 10 yanıt." id="69" name="Google Shape;69;p16" title="Erasmus ofisinde çalışan personeller hareketlilik sürecinin işleyişine dair tüm bilgilere hakimdi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675" y="307575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Erasmus ofisinde çalışan personellere mesai saatleri içerisindeki zamanlarda kolaylıkla erişebildim. . Yanıt sayısı: 10 yanıt." id="74" name="Google Shape;74;p17" title="Erasmus ofisinde çalışan personellere mesai saatleri içerisindeki zamanlarda kolaylıkla erişebildim. 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Erasmus ofisinde çalışan personeller hareketliliğe dair her konuda yardımcı oldular.. Yanıt sayısı: 10 yanıt." id="79" name="Google Shape;79;p18" title="Erasmus ofisinde çalışan personeller hareketliliğe dair her konuda yardımcı oldular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Hareketlilik işlemlerinin yapıldığı Erasmus ofisi temiz ve düzenliydi.. Yanıt sayısı: 9 yanıt." id="84" name="Google Shape;84;p19" title="Hareketlilik işlemlerinin yapıldığı Erasmus ofisi temiz ve düzenliydi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403650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Erasmus ofisi erişilebilir bir binadaydı. . Yanıt sayısı: 10 yanıt." id="89" name="Google Shape;89;p20" title="Erasmus ofisi erişilebilir bir binadaydı. 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075" y="241075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lar yanıt grafiği. Soru başlığı: Erasmus hareketliliğine dair değerlendirme kriterleri adil ve şeffaftı.. Yanıt sayısı: 10 yanıt." id="94" name="Google Shape;94;p21" title="Erasmus hareketliliğine dair değerlendirme kriterleri adil ve şeffaftı.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4" cy="372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