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3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13B7649-CA23-61CE-6957-A41BBE2DEE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06DF42FA-4E98-39CE-235E-E7F402EDA8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  <a:endParaRPr lang="en-US"/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0F8EC1B-4FBA-1FCA-EAC0-ED6EA5AFA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608ED4A-3106-292C-3163-8F51ABB6E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5F43660-7411-3AF9-9FD6-117164D50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32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4A151A9-5906-4C94-F163-31C81688C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AC35FB8-C0C8-3A72-162F-21A9D46AC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FC557F6-675B-A857-4E62-702BA84A0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AA80596-4610-3AD3-7F65-9EFCE5F92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12BE838-F5B2-9D86-AA85-6D4E78D59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39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2F5B869-2C3B-A0ED-6EA8-42EEBD475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26292913-913E-ACE3-AB44-F900FF8151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1F47A5E-38D6-0DC2-5D3D-6A421F6AD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1DEA284-71DB-B39B-1596-2D20C1D5C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1881B91-24AD-D5C1-8B54-B04412AAD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906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F3166AC-FA43-8D4D-5A42-4520EF33C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97E4C7D-7A25-E2DB-A34C-8A5C9C5D98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C8580805-2EF6-7D03-2415-1D513E1813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19351C2D-F185-07A4-A7EA-1FBC25AC9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6FE9A37F-4A52-0857-6936-1AA302302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B44C04C1-4CBD-002D-E1DC-ADB053AC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38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0875118-353D-8647-2402-D66FBA61C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FFDAE05-A8A1-A9E4-04C3-D22DD8A1B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EDD842EE-70CF-5E20-8E51-12045F7294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6D99489E-9927-D6AD-703D-EC8EF2A2F3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671D4D41-7C14-B12F-173D-AFBF406AE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1953C9FA-84FA-02DA-36C0-29D6EE482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FE7EBB2D-1836-8B0F-E16D-D7D95F02D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DED49E3D-F673-BD0A-82C4-FF9A0DFF2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55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4A78C51-DE97-8814-0381-B4AF5908D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44EC1076-937D-C8C8-C47E-6B54CD152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B7363A37-D934-B82E-5208-10B8F2768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00C37B25-44EF-2E7F-1F61-DB597C419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06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834A8755-92C0-5722-BAF1-D82E2538B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9FED0B0D-0B4C-DDAC-87FC-BB9C72C4A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6B4D732D-2FDF-3E75-1F38-204C639B5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181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E04DE90-C602-ADE0-7AD3-38A4A6A64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766A69D-62AF-F87B-3EB9-AB6B93701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F7395E22-FFF7-B8E4-F345-FB38B92DF1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7B7BFF89-5118-9931-9E55-F6A2C329B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73C37E9A-0EA2-9107-99EC-1F2BA01CF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E6C2C13-8411-97B4-6C67-181C63FCD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909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D0C1117-0E5B-23D3-FA24-CB52BC571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DE303BA6-1CA8-98BE-77A4-D4D5AF3EEE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6DB0E40E-9C5E-6E6D-5F6D-6A96004BC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60FC7D55-7D12-7B9E-59D6-113AC2180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DE049B0F-0A4D-97D0-2959-B3DF86870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C4EE2F52-6FE1-1E59-3702-E6A39139C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640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6F495AE-71D0-43C2-43E5-391449137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3CCE0334-A9B1-9871-0F21-EF7966FBC0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694C016-DA30-5AF5-99CC-BE01B94FC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7D47121-BD92-C9E3-69C8-9A30FE67D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C081C68-E123-8A1A-2533-A52B82B07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416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75999531-1F5B-C8DD-86F5-89D9CC3FD3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4147D9EA-944D-9FD9-2F79-D7605354D1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D9A5423-06A0-B458-B2B3-ABECF0D3C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9DCE785-A315-28EF-7117-B2164CCA2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097EF07-972A-B975-2184-A16AD403F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202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CF430524-A82C-3A90-4B68-58FF3DAA7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/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A52AE2D3-7C80-D63B-DCFE-E0837438CF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/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20CB91CA-E98B-56BD-3686-EF5CE7DC12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764ECF-79F2-4B95-B33D-B956DFAD2B06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0E1DF13-3843-397F-67D3-4067E162CF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4D8E177-5862-A03A-8684-AFBC4F6D57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57B3F2-E5D6-40D4-A83D-CAF2C4CD5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996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rmlar yanıt grafiği. Soru başlığı: Genel olarak Siirt Üniversitesi’nde yaşadığınız deneyimden ne kadar memnunsunuz? Overall, how satisfied are you with your experience at Siirt University?. Yanıt sayısı: 117 yanıt.">
            <a:extLst>
              <a:ext uri="{FF2B5EF4-FFF2-40B4-BE49-F238E27FC236}">
                <a16:creationId xmlns:a16="http://schemas.microsoft.com/office/drawing/2014/main" id="{8C69683F-1045-441D-C0DA-918A2EF15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961728"/>
            <a:ext cx="10905066" cy="49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2441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Formlar yanıt grafiği. Soru başlığı: Üniversitedeki taleplerinizin karşılanma hızı ile ilgili memnuniyet düzeyiniz nedir? How satisfied are you with response rate of the University to your requests?&#10;&#10;&#10;. Yanıt sayısı: 117 yanıt.">
            <a:extLst>
              <a:ext uri="{FF2B5EF4-FFF2-40B4-BE49-F238E27FC236}">
                <a16:creationId xmlns:a16="http://schemas.microsoft.com/office/drawing/2014/main" id="{D567395D-D308-CED6-0B2E-3C677026E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961728"/>
            <a:ext cx="10905066" cy="49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458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7" name="Rectangle 3083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6" name="Rectangle 3085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Formlar yanıt grafiği. Soru başlığı: Üniversite web sayfasından ihtiyaç duyduğunuz bilgilere ulaşma açısından memnuniyet düzeyiniz nedir? How satisfied are you with the University website in terms of access to required information? . Yanıt sayısı: 117 yanıt.">
            <a:extLst>
              <a:ext uri="{FF2B5EF4-FFF2-40B4-BE49-F238E27FC236}">
                <a16:creationId xmlns:a16="http://schemas.microsoft.com/office/drawing/2014/main" id="{ED7A46AE-64C5-C1CB-AB6E-918A8AEB7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961728"/>
            <a:ext cx="10905066" cy="49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305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410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5" name="Rectangle 4104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Formlar yanıt grafiği. Soru başlığı: Kampüslerdeki sosyal – kültürel etkinliklerle ilgili duyuru ve bilgilendirmelere dair memnuniyet düzeyiniz nedir? How satisfied are you with announcements and information about social – cultural activities on campuses? &#10;. Yanıt sayısı: 117 yanıt.">
            <a:extLst>
              <a:ext uri="{FF2B5EF4-FFF2-40B4-BE49-F238E27FC236}">
                <a16:creationId xmlns:a16="http://schemas.microsoft.com/office/drawing/2014/main" id="{F0FA6A4C-DDFD-2FE1-262F-BC43CA590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961728"/>
            <a:ext cx="10905066" cy="49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571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512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122" name="Picture 2" descr="Formlar yanıt grafiği. Soru başlığı:  Üniversite personelinin çalışma alanları ile ilgili yetkinliğinden memnuniyet düzeyiniz nedir? How satisfied are you with the level of competency of university staff in their field of work?  . Yanıt sayısı: 117 yanıt.">
            <a:extLst>
              <a:ext uri="{FF2B5EF4-FFF2-40B4-BE49-F238E27FC236}">
                <a16:creationId xmlns:a16="http://schemas.microsoft.com/office/drawing/2014/main" id="{55CF727D-B209-8A41-EDEA-A564061ED0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1" b="-1"/>
          <a:stretch/>
        </p:blipFill>
        <p:spPr bwMode="auto">
          <a:xfrm>
            <a:off x="838199" y="735153"/>
            <a:ext cx="10515602" cy="538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086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6150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3" name="Rectangle 615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Formlar yanıt grafiği. Soru başlığı: Sınıf içi ve dışı da dahil olmak üzere akademisyenler ile olan etkileşiminizden ne kadar memnunsunuz? How satisfied are you with your interactions (in and outside of class) with faculty members? . Yanıt sayısı: 117 yanıt.">
            <a:extLst>
              <a:ext uri="{FF2B5EF4-FFF2-40B4-BE49-F238E27FC236}">
                <a16:creationId xmlns:a16="http://schemas.microsoft.com/office/drawing/2014/main" id="{051A184D-40A4-A8E7-9324-F91AF241D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961728"/>
            <a:ext cx="10905066" cy="49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369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17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170" name="Picture 2" descr="Formlar yanıt grafiği. Soru başlığı:  Genel olarak Siirt Üniversitesi’nin hizmet kalitesinden ne kadar memnunsunuz? Overall, how satisfied are you with quality of services provided by Siirt University. . Yanıt sayısı: 117 yanıt.">
            <a:extLst>
              <a:ext uri="{FF2B5EF4-FFF2-40B4-BE49-F238E27FC236}">
                <a16:creationId xmlns:a16="http://schemas.microsoft.com/office/drawing/2014/main" id="{A30AB2DB-3CBC-415D-443E-2FD4D41001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1" b="-1"/>
          <a:stretch/>
        </p:blipFill>
        <p:spPr bwMode="auto">
          <a:xfrm>
            <a:off x="838199" y="735153"/>
            <a:ext cx="10515602" cy="538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461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Rectangle 8198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1" name="Rectangle 8200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Formlar yanıt grafiği. Soru başlığı: Üniversitenin Uluslararası Öğrenci Ofisine kolay ulaşımı -  Easy access to the University&amp;apos;s International Student Office. Yanıt sayısı: 117 yanıt.">
            <a:extLst>
              <a:ext uri="{FF2B5EF4-FFF2-40B4-BE49-F238E27FC236}">
                <a16:creationId xmlns:a16="http://schemas.microsoft.com/office/drawing/2014/main" id="{41949A45-CE8C-E816-7125-20137A852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961728"/>
            <a:ext cx="10905066" cy="49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993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Formlar yanıt grafiği. Soru başlığı:  Uluslararası Öğrenci Ofisi ile alakalı genel olarak bir problemle karşılaşıldığında çözüm bulabilirim -  When I encounter a general problem related to the International Student Office, I can find a solution.. Yanıt sayısı: 117 yanıt.">
            <a:extLst>
              <a:ext uri="{FF2B5EF4-FFF2-40B4-BE49-F238E27FC236}">
                <a16:creationId xmlns:a16="http://schemas.microsoft.com/office/drawing/2014/main" id="{E4F08E5D-04E6-AF94-40A9-9F5E5E179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961728"/>
            <a:ext cx="10905066" cy="49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280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Rectangle 10246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9" name="Rectangle 10248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Formlar yanıt grafiği. Soru başlığı:  Üniversitemiz Uluslararası Öğrenci Ofisinden memnunum. - I am satisfied with our University&amp;apos;s International Student Office. Yanıt sayısı: 117 yanıt.">
            <a:extLst>
              <a:ext uri="{FF2B5EF4-FFF2-40B4-BE49-F238E27FC236}">
                <a16:creationId xmlns:a16="http://schemas.microsoft.com/office/drawing/2014/main" id="{A65DEDA2-AB4B-A419-6797-D216A34D5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961728"/>
            <a:ext cx="10905066" cy="49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751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Formlar yanıt grafiği. Soru başlığı:  Genel Olarak Bölümümden memnunum. - Generally I am satisfied with my department. Yanıt sayısı: 117 yanıt.">
            <a:extLst>
              <a:ext uri="{FF2B5EF4-FFF2-40B4-BE49-F238E27FC236}">
                <a16:creationId xmlns:a16="http://schemas.microsoft.com/office/drawing/2014/main" id="{AB9D6D33-2D00-543C-C4D5-C7FDFA0394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138936"/>
            <a:ext cx="10905066" cy="458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959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Rectangle 12294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7" name="Rectangle 12296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0" name="Picture 2" descr="Formlar yanıt grafiği. Soru başlığı: Genel olarak Siirt’ten memnunum. - In general, I am satisfied with Siirt. Yanıt sayısı: 117 yanıt.">
            <a:extLst>
              <a:ext uri="{FF2B5EF4-FFF2-40B4-BE49-F238E27FC236}">
                <a16:creationId xmlns:a16="http://schemas.microsoft.com/office/drawing/2014/main" id="{5F43BE73-810A-CE81-4C16-963F7C7DA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138937"/>
            <a:ext cx="10905066" cy="458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916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ormlar yanıt grafiği. Soru başlığı: Genel olarak Türkiye’den memnunum. - In general, I am satisfied with Turkey. Yanıt sayısı: 117 yanıt.">
            <a:extLst>
              <a:ext uri="{FF2B5EF4-FFF2-40B4-BE49-F238E27FC236}">
                <a16:creationId xmlns:a16="http://schemas.microsoft.com/office/drawing/2014/main" id="{B77ADB18-FD52-6EE2-B466-A9847ED9E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138936"/>
            <a:ext cx="10905066" cy="458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487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059D69A3-2075-FFFF-9236-7C244E545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8" y="643466"/>
            <a:ext cx="765782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539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519E0609-590B-99D2-EE5F-127C2E42A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68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8D5F676C-EA7D-C615-52AC-8EDB77D9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1352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04686C15-5585-F085-769C-2ADDC0B0C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588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96B85F1C-24C3-5E1C-3D55-E6E49B3B9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8" y="643466"/>
            <a:ext cx="765782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579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 descr="metin, ekran görüntüsü, çizgi, diyagram içeren bir resim&#10;&#10;Açıklama otomatik olarak oluşturuldu">
            <a:extLst>
              <a:ext uri="{FF2B5EF4-FFF2-40B4-BE49-F238E27FC236}">
                <a16:creationId xmlns:a16="http://schemas.microsoft.com/office/drawing/2014/main" id="{4C4595EC-2FCC-9793-13E3-61E2BE14F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3472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5EA82C6B-C90B-A022-7F66-865BE108F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8" y="643466"/>
            <a:ext cx="765782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7350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9334D54C-706C-23C4-F86B-CFE437B7A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804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18D3748A-026A-998C-F7FC-AD0ADDD53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680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30199002-081A-9E62-5657-95791575B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8" y="643466"/>
            <a:ext cx="765782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510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CF2763DE-B74A-784D-3255-B288B628A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923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605E000A-068C-9C11-22F1-68197C440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8" y="643466"/>
            <a:ext cx="765782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680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22E8DD5F-F546-A07D-88B0-EA83423A7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3594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 descr="metin, ekran görüntüsü, diyagram, yazı tipi içeren bir resim&#10;&#10;Açıklama otomatik olarak oluşturuldu">
            <a:extLst>
              <a:ext uri="{FF2B5EF4-FFF2-40B4-BE49-F238E27FC236}">
                <a16:creationId xmlns:a16="http://schemas.microsoft.com/office/drawing/2014/main" id="{7DF39D36-02C9-8C45-7856-056AE6403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8" y="643466"/>
            <a:ext cx="765782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3175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5B87F8FE-7E7E-C8C6-B27C-9EF55B577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620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 descr="metin, ekran görüntüsü, diyagram, çizgi içeren bir resim&#10;&#10;Açıklama otomatik olarak oluşturuldu">
            <a:extLst>
              <a:ext uri="{FF2B5EF4-FFF2-40B4-BE49-F238E27FC236}">
                <a16:creationId xmlns:a16="http://schemas.microsoft.com/office/drawing/2014/main" id="{CBB6E8F4-F659-CD88-53BF-C1C2B9BA8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89" y="643467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102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Geniş ekran</PresentationFormat>
  <Paragraphs>0</Paragraphs>
  <Slides>29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mehmet sezgin</dc:creator>
  <cp:lastModifiedBy>mehmet sezgin</cp:lastModifiedBy>
  <cp:revision>1</cp:revision>
  <dcterms:created xsi:type="dcterms:W3CDTF">2024-06-03T19:00:15Z</dcterms:created>
  <dcterms:modified xsi:type="dcterms:W3CDTF">2024-06-03T19:10:15Z</dcterms:modified>
</cp:coreProperties>
</file>